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5143500" type="screen16x9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07DF-6578-4680-9084-6BFD3AFB6E3D}" type="datetimeFigureOut">
              <a:rPr lang="de-DE" smtClean="0"/>
              <a:t>12.05.2013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5618-6481-4B4B-98C2-23ED2273C50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123479"/>
            <a:ext cx="7143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endParaRPr lang="de-DE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9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123479"/>
            <a:ext cx="7143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endParaRPr lang="de-DE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123479"/>
            <a:ext cx="7143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endParaRPr lang="de-DE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0(2)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1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42950"/>
            <a:ext cx="9144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2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3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4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5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6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 (2)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27075"/>
            <a:ext cx="9144000" cy="368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7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8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9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1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1(2)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8663" y="0"/>
            <a:ext cx="514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2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42950"/>
            <a:ext cx="9144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3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4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5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09750"/>
            <a:ext cx="914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7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8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9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0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1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2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9051" r="7476"/>
          <a:stretch>
            <a:fillRect/>
          </a:stretch>
        </p:blipFill>
        <p:spPr>
          <a:xfrm>
            <a:off x="827584" y="6350"/>
            <a:ext cx="7632848" cy="513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3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4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5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123479"/>
            <a:ext cx="7143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</a:p>
          <a:p>
            <a:pPr algn="ctr"/>
            <a:endParaRPr lang="de-DE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endParaRPr lang="de-DE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de-DE" sz="3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6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5963" y="0"/>
            <a:ext cx="77120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123479"/>
            <a:ext cx="7143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</a:p>
          <a:p>
            <a:pPr algn="ctr"/>
            <a:endParaRPr lang="de-DE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endParaRPr lang="de-DE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de-DE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555526"/>
            <a:ext cx="7143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  <a:p>
            <a:pPr algn="ctr"/>
            <a:endParaRPr lang="de-DE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de-DE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699542"/>
            <a:ext cx="714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endParaRPr lang="de-DE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267494"/>
            <a:ext cx="7143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  <a:p>
            <a:pPr algn="ctr"/>
            <a:endParaRPr lang="de-DE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 (FILEminimizer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000250" y="855663"/>
            <a:ext cx="5141913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884368" y="123479"/>
            <a:ext cx="7143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de-DE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  <a:p>
            <a:pPr algn="ctr"/>
            <a:endParaRPr lang="de-DE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Bildschirmpräsentation (16:9)</PresentationFormat>
  <Paragraphs>87</Paragraphs>
  <Slides>40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Andy Mayer</dc:creator>
  <cp:lastModifiedBy>Andy Mayer</cp:lastModifiedBy>
  <cp:revision>5</cp:revision>
  <dcterms:created xsi:type="dcterms:W3CDTF">2013-05-12T12:31:33Z</dcterms:created>
  <dcterms:modified xsi:type="dcterms:W3CDTF">2013-05-12T12:50:21Z</dcterms:modified>
</cp:coreProperties>
</file>